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uota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olo e testo verticale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Titolo e testo verticale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a tito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olo e contenut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ntestazione sezione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ue contenuti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front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olo tito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uto con didascali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magine con didascali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5F7FC"/>
            </a:gs>
            <a:gs pos="74000">
              <a:srgbClr val="A9BEE4"/>
            </a:gs>
            <a:gs pos="83000">
              <a:srgbClr val="A9BEE4"/>
            </a:gs>
            <a:gs pos="100000">
              <a:srgbClr val="C5D3ED"/>
            </a:gs>
          </a:gsLst>
          <a:lin ang="2700000" scaled="0"/>
        </a:gra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2446317" y="1626919"/>
            <a:ext cx="6329547" cy="2062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 Liceo Statale Regina Margherita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          Alunni n. 134  classi III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           Anno scol. 2018-2019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rafico delle risposte di Moduli. Titolo della domanda: 9 - Prima dell’incontro informativo sulle epatiti eri a conoscenza che attraverso le tecniche di piercing e tatuaggi possono essere trasmesse malattie infettive , come HIV, epatite B e C e altre infezioni? *. Numero di risposte: 134 risposte." id="144" name="Google Shape;144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81000"/>
            <a:ext cx="12192000" cy="609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51314" y="1769423"/>
            <a:ext cx="7315200" cy="4025734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3"/>
          <p:cNvSpPr/>
          <p:nvPr/>
        </p:nvSpPr>
        <p:spPr>
          <a:xfrm>
            <a:off x="0" y="95003"/>
            <a:ext cx="12192000" cy="6254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10 -Ti è sembrato utile l’incontro di prevenzione alla salute sulle epatiti?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23"/>
          <p:cNvSpPr txBox="1"/>
          <p:nvPr/>
        </p:nvSpPr>
        <p:spPr>
          <a:xfrm>
            <a:off x="190004" y="823363"/>
            <a:ext cx="153191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134 risposte</a:t>
            </a:r>
            <a:endParaRPr/>
          </a:p>
        </p:txBody>
      </p:sp>
      <p:sp>
        <p:nvSpPr>
          <p:cNvPr id="152" name="Google Shape;152;p23"/>
          <p:cNvSpPr txBox="1"/>
          <p:nvPr/>
        </p:nvSpPr>
        <p:spPr>
          <a:xfrm>
            <a:off x="8668987" y="2992583"/>
            <a:ext cx="85502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61,9%</a:t>
            </a:r>
            <a:endParaRPr/>
          </a:p>
        </p:txBody>
      </p:sp>
      <p:sp>
        <p:nvSpPr>
          <p:cNvPr id="153" name="Google Shape;153;p23"/>
          <p:cNvSpPr txBox="1"/>
          <p:nvPr/>
        </p:nvSpPr>
        <p:spPr>
          <a:xfrm>
            <a:off x="6234545" y="3657601"/>
            <a:ext cx="109253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32,8%</a:t>
            </a:r>
            <a:endParaRPr/>
          </a:p>
        </p:txBody>
      </p:sp>
      <p:sp>
        <p:nvSpPr>
          <p:cNvPr id="154" name="Google Shape;154;p23"/>
          <p:cNvSpPr txBox="1"/>
          <p:nvPr/>
        </p:nvSpPr>
        <p:spPr>
          <a:xfrm>
            <a:off x="3740727" y="4275117"/>
            <a:ext cx="81939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3%</a:t>
            </a:r>
            <a:endParaRPr/>
          </a:p>
        </p:txBody>
      </p:sp>
      <p:sp>
        <p:nvSpPr>
          <p:cNvPr id="155" name="Google Shape;155;p23"/>
          <p:cNvSpPr txBox="1"/>
          <p:nvPr/>
        </p:nvSpPr>
        <p:spPr>
          <a:xfrm>
            <a:off x="3645725" y="4928260"/>
            <a:ext cx="125878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2,2%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rafico delle risposte di Moduli. Titolo della domanda: 1 - Le vie di trasmissione del virus dell’epatite C sono. Numero di risposte: 134 risposte." id="89" name="Google Shape;8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67493"/>
            <a:ext cx="12192000" cy="63230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rafico delle risposte di Moduli. Titolo della domanda: 2 - Sesso ed epatite ….. Numero di risposte: 134 risposte." id="94" name="Google Shape;9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66700"/>
            <a:ext cx="12192000" cy="63230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73184" y="1591295"/>
            <a:ext cx="7588333" cy="402573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6"/>
          <p:cNvSpPr txBox="1"/>
          <p:nvPr/>
        </p:nvSpPr>
        <p:spPr>
          <a:xfrm>
            <a:off x="950025" y="594640"/>
            <a:ext cx="8811492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3 - Secondo te è vera la seguente affermazione </a:t>
            </a:r>
            <a:endParaRPr/>
          </a:p>
        </p:txBody>
      </p:sp>
      <p:sp>
        <p:nvSpPr>
          <p:cNvPr id="101" name="Google Shape;101;p16"/>
          <p:cNvSpPr txBox="1"/>
          <p:nvPr/>
        </p:nvSpPr>
        <p:spPr>
          <a:xfrm>
            <a:off x="9060873" y="4809506"/>
            <a:ext cx="108065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90,3%</a:t>
            </a:r>
            <a:endParaRPr/>
          </a:p>
        </p:txBody>
      </p:sp>
      <p:sp>
        <p:nvSpPr>
          <p:cNvPr id="102" name="Google Shape;102;p16"/>
          <p:cNvSpPr txBox="1"/>
          <p:nvPr/>
        </p:nvSpPr>
        <p:spPr>
          <a:xfrm>
            <a:off x="5842660" y="4144488"/>
            <a:ext cx="92627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5,2%</a:t>
            </a:r>
            <a:endParaRPr/>
          </a:p>
        </p:txBody>
      </p:sp>
      <p:sp>
        <p:nvSpPr>
          <p:cNvPr id="103" name="Google Shape;103;p16"/>
          <p:cNvSpPr txBox="1"/>
          <p:nvPr/>
        </p:nvSpPr>
        <p:spPr>
          <a:xfrm>
            <a:off x="5652655" y="3515096"/>
            <a:ext cx="136566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0,7%</a:t>
            </a:r>
            <a:endParaRPr/>
          </a:p>
        </p:txBody>
      </p:sp>
      <p:sp>
        <p:nvSpPr>
          <p:cNvPr id="104" name="Google Shape;104;p16"/>
          <p:cNvSpPr txBox="1"/>
          <p:nvPr/>
        </p:nvSpPr>
        <p:spPr>
          <a:xfrm>
            <a:off x="5652655" y="2897578"/>
            <a:ext cx="90252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3,7%</a:t>
            </a:r>
            <a:endParaRPr/>
          </a:p>
        </p:txBody>
      </p:sp>
      <p:sp>
        <p:nvSpPr>
          <p:cNvPr id="105" name="Google Shape;105;p16"/>
          <p:cNvSpPr txBox="1"/>
          <p:nvPr/>
        </p:nvSpPr>
        <p:spPr>
          <a:xfrm>
            <a:off x="308757" y="1221963"/>
            <a:ext cx="162691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134 risposte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rafico delle risposte di Moduli. Titolo della domanda: 4 - Hai mai pensato di fare un piercing o un tatuaggio?. Numero di risposte: 134 risposte." id="110" name="Google Shape;110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17537"/>
            <a:ext cx="12192000" cy="5622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rafico delle risposte di Moduli. Titolo della domanda: 5 - Se hai fatto un piercing o un tatuaggio, hai firmato un consenso informato  prima dell’intervento?. Numero di risposte: 33 risposte." id="115" name="Google Shape;115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81000"/>
            <a:ext cx="12192000" cy="609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Google Shape;120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25684" y="1900052"/>
            <a:ext cx="7457704" cy="3705101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9"/>
          <p:cNvSpPr txBox="1"/>
          <p:nvPr/>
        </p:nvSpPr>
        <p:spPr>
          <a:xfrm>
            <a:off x="1531916" y="439388"/>
            <a:ext cx="7861466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6 - Hai avuto complicazioni infettive?</a:t>
            </a:r>
            <a:endParaRPr/>
          </a:p>
        </p:txBody>
      </p:sp>
      <p:sp>
        <p:nvSpPr>
          <p:cNvPr id="122" name="Google Shape;122;p19"/>
          <p:cNvSpPr txBox="1"/>
          <p:nvPr/>
        </p:nvSpPr>
        <p:spPr>
          <a:xfrm>
            <a:off x="2743200" y="4346369"/>
            <a:ext cx="819397" cy="3812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3,1%</a:t>
            </a:r>
            <a:endParaRPr/>
          </a:p>
        </p:txBody>
      </p:sp>
      <p:sp>
        <p:nvSpPr>
          <p:cNvPr id="123" name="Google Shape;123;p19"/>
          <p:cNvSpPr txBox="1"/>
          <p:nvPr/>
        </p:nvSpPr>
        <p:spPr>
          <a:xfrm>
            <a:off x="7861465" y="2909455"/>
            <a:ext cx="131816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96,9%</a:t>
            </a:r>
            <a:endParaRPr/>
          </a:p>
        </p:txBody>
      </p:sp>
      <p:sp>
        <p:nvSpPr>
          <p:cNvPr id="124" name="Google Shape;124;p19"/>
          <p:cNvSpPr txBox="1"/>
          <p:nvPr/>
        </p:nvSpPr>
        <p:spPr>
          <a:xfrm>
            <a:off x="570016" y="1031466"/>
            <a:ext cx="155566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32 risposte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rafico delle risposte di Moduli. Titolo della domanda: 7 - Sei sicuro di essere stato trattato/a con strumenti sterilizzati?. Numero di risposte: 33 risposte." id="129" name="Google Shape;129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17538"/>
            <a:ext cx="12192000" cy="5622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11927" y="1686296"/>
            <a:ext cx="8122722" cy="4180114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1"/>
          <p:cNvSpPr txBox="1"/>
          <p:nvPr/>
        </p:nvSpPr>
        <p:spPr>
          <a:xfrm>
            <a:off x="190005" y="391886"/>
            <a:ext cx="11732821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8- A chi ti sei rivolto o ti rivolgeresti per fare un piercing o tatuaggio?</a:t>
            </a:r>
            <a:endParaRPr/>
          </a:p>
        </p:txBody>
      </p:sp>
      <p:sp>
        <p:nvSpPr>
          <p:cNvPr id="136" name="Google Shape;136;p21"/>
          <p:cNvSpPr txBox="1"/>
          <p:nvPr/>
        </p:nvSpPr>
        <p:spPr>
          <a:xfrm>
            <a:off x="5462649" y="2541319"/>
            <a:ext cx="97377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0,7%</a:t>
            </a:r>
            <a:endParaRPr/>
          </a:p>
        </p:txBody>
      </p:sp>
      <p:sp>
        <p:nvSpPr>
          <p:cNvPr id="137" name="Google Shape;137;p21"/>
          <p:cNvSpPr txBox="1"/>
          <p:nvPr/>
        </p:nvSpPr>
        <p:spPr>
          <a:xfrm>
            <a:off x="8728364" y="3170712"/>
            <a:ext cx="90252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77,6%</a:t>
            </a:r>
            <a:endParaRPr/>
          </a:p>
        </p:txBody>
      </p:sp>
      <p:sp>
        <p:nvSpPr>
          <p:cNvPr id="138" name="Google Shape;138;p21"/>
          <p:cNvSpPr txBox="1"/>
          <p:nvPr/>
        </p:nvSpPr>
        <p:spPr>
          <a:xfrm>
            <a:off x="5462649" y="3918856"/>
            <a:ext cx="108065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1,5%</a:t>
            </a:r>
            <a:endParaRPr/>
          </a:p>
        </p:txBody>
      </p:sp>
      <p:sp>
        <p:nvSpPr>
          <p:cNvPr id="139" name="Google Shape;139;p21"/>
          <p:cNvSpPr txBox="1"/>
          <p:nvPr/>
        </p:nvSpPr>
        <p:spPr>
          <a:xfrm>
            <a:off x="6258296" y="4607626"/>
            <a:ext cx="89064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20,1%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