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28" r:id="rId4"/>
  </p:sldMasterIdLst>
  <p:notesMasterIdLst>
    <p:notesMasterId r:id="rId17"/>
  </p:notesMasterIdLst>
  <p:handoutMasterIdLst>
    <p:handoutMasterId r:id="rId18"/>
  </p:handoutMasterIdLst>
  <p:sldIdLst>
    <p:sldId id="260" r:id="rId5"/>
    <p:sldId id="261" r:id="rId6"/>
    <p:sldId id="271" r:id="rId7"/>
    <p:sldId id="263" r:id="rId8"/>
    <p:sldId id="264" r:id="rId9"/>
    <p:sldId id="265" r:id="rId10"/>
    <p:sldId id="266" r:id="rId11"/>
    <p:sldId id="267" r:id="rId12"/>
    <p:sldId id="268" r:id="rId13"/>
    <p:sldId id="269" r:id="rId14"/>
    <p:sldId id="270" r:id="rId15"/>
    <p:sldId id="256" r:id="rId16"/>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snapToGrid="0">
      <p:cViewPr varScale="1">
        <p:scale>
          <a:sx n="63" d="100"/>
          <a:sy n="63" d="100"/>
        </p:scale>
        <p:origin x="1020" y="78"/>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27920C-A2A7-43D3-9E8C-12EBC1AEF93E}" type="datetime1">
              <a:rPr lang="it-IT" smtClean="0"/>
              <a:t>20/03/2022</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F2D306-4CE7-4B06-AF73-311970B1CF3E}" type="slidenum">
              <a:rPr lang="it-IT" smtClean="0"/>
              <a:t>‹N›</a:t>
            </a:fld>
            <a:endParaRPr lang="it-IT" dirty="0"/>
          </a:p>
        </p:txBody>
      </p:sp>
    </p:spTree>
    <p:extLst>
      <p:ext uri="{BB962C8B-B14F-4D97-AF65-F5344CB8AC3E}">
        <p14:creationId xmlns:p14="http://schemas.microsoft.com/office/powerpoint/2010/main" val="3877213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71E02-131D-4D1D-B957-4B348FB801EE}" type="datetime1">
              <a:rPr lang="it-IT" smtClean="0"/>
              <a:pPr/>
              <a:t>20/03/2022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dirty="0"/>
              <a:t>Modifica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4ED20-AA3E-407A-995B-E979708F91FF}" type="slidenum">
              <a:rPr lang="it-IT" noProof="0" smtClean="0"/>
              <a:t>‹N›</a:t>
            </a:fld>
            <a:endParaRPr lang="it-IT" noProof="0" dirty="0"/>
          </a:p>
        </p:txBody>
      </p:sp>
    </p:spTree>
    <p:extLst>
      <p:ext uri="{BB962C8B-B14F-4D97-AF65-F5344CB8AC3E}">
        <p14:creationId xmlns:p14="http://schemas.microsoft.com/office/powerpoint/2010/main" val="266066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E94ED20-AA3E-407A-995B-E979708F91FF}" type="slidenum">
              <a:rPr lang="it-IT" smtClean="0"/>
              <a:t>1</a:t>
            </a:fld>
            <a:endParaRPr lang="it-IT" dirty="0"/>
          </a:p>
        </p:txBody>
      </p:sp>
    </p:spTree>
    <p:extLst>
      <p:ext uri="{BB962C8B-B14F-4D97-AF65-F5344CB8AC3E}">
        <p14:creationId xmlns:p14="http://schemas.microsoft.com/office/powerpoint/2010/main" val="214852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E94ED20-AA3E-407A-995B-E979708F91FF}" type="slidenum">
              <a:rPr lang="it-IT" smtClean="0"/>
              <a:t>12</a:t>
            </a:fld>
            <a:endParaRPr lang="it-IT" dirty="0"/>
          </a:p>
        </p:txBody>
      </p:sp>
    </p:spTree>
    <p:extLst>
      <p:ext uri="{BB962C8B-B14F-4D97-AF65-F5344CB8AC3E}">
        <p14:creationId xmlns:p14="http://schemas.microsoft.com/office/powerpoint/2010/main" val="263713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it-IT" noProof="0"/>
              <a:t>Fare clic per modificare lo stile del titolo</a:t>
            </a:r>
            <a:endParaRPr lang="it-IT" noProof="0" dirty="0"/>
          </a:p>
        </p:txBody>
      </p:sp>
      <p:sp>
        <p:nvSpPr>
          <p:cNvPr id="3" name="Sottotitolo 2"/>
          <p:cNvSpPr>
            <a:spLocks noGrp="1"/>
          </p:cNvSpPr>
          <p:nvPr>
            <p:ph type="subTitle" idx="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7" name="Segnaposto data 6"/>
          <p:cNvSpPr>
            <a:spLocks noGrp="1"/>
          </p:cNvSpPr>
          <p:nvPr>
            <p:ph type="dt" sz="half" idx="10"/>
          </p:nvPr>
        </p:nvSpPr>
        <p:spPr/>
        <p:txBody>
          <a:bodyPr rtlCol="0"/>
          <a:lstStyle/>
          <a:p>
            <a:pPr rtl="0"/>
            <a:fld id="{E730CFC9-60FD-4C6E-821A-2EF7B9838854}" type="datetime1">
              <a:rPr lang="it-IT" noProof="0" smtClean="0"/>
              <a:t>20/03/2022</a:t>
            </a:fld>
            <a:endParaRPr lang="it-IT" noProof="0" dirty="0"/>
          </a:p>
        </p:txBody>
      </p:sp>
      <p:sp>
        <p:nvSpPr>
          <p:cNvPr id="8" name="Segnaposto piè di pagina 7"/>
          <p:cNvSpPr>
            <a:spLocks noGrp="1"/>
          </p:cNvSpPr>
          <p:nvPr>
            <p:ph type="ftr" sz="quarter" idx="11"/>
          </p:nvPr>
        </p:nvSpPr>
        <p:spPr/>
        <p:txBody>
          <a:bodyPr rtlCol="0"/>
          <a:lstStyle/>
          <a:p>
            <a:pPr rtl="0"/>
            <a:r>
              <a:rPr lang="it-IT" noProof="0" dirty="0"/>
              <a:t>
              </a:t>
            </a:r>
          </a:p>
        </p:txBody>
      </p:sp>
      <p:sp>
        <p:nvSpPr>
          <p:cNvPr id="9" name="Segnaposto numero diapositiva 8"/>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testo verticale 2"/>
          <p:cNvSpPr>
            <a:spLocks noGrp="1"/>
          </p:cNvSpPr>
          <p:nvPr>
            <p:ph type="body" orient="vert" idx="1"/>
          </p:nvPr>
        </p:nvSpPr>
        <p:spPr/>
        <p:txBody>
          <a:bodyPr vert="eaVert"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data 3"/>
          <p:cNvSpPr>
            <a:spLocks noGrp="1"/>
          </p:cNvSpPr>
          <p:nvPr>
            <p:ph type="dt" sz="half" idx="10"/>
          </p:nvPr>
        </p:nvSpPr>
        <p:spPr/>
        <p:txBody>
          <a:bodyPr rtlCol="0"/>
          <a:lstStyle/>
          <a:p>
            <a:pPr rtl="0"/>
            <a:fld id="{384757FA-1751-43E9-B391-F21D1613BC5B}" type="datetime1">
              <a:rPr lang="it-IT" noProof="0" smtClean="0"/>
              <a:t>20/03/2022</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a:t>
              </a:t>
            </a:r>
          </a:p>
        </p:txBody>
      </p:sp>
      <p:sp>
        <p:nvSpPr>
          <p:cNvPr id="6" name="Segnaposto numero diapositiva 5"/>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53112" y="937260"/>
            <a:ext cx="1298608" cy="4983480"/>
          </a:xfrm>
        </p:spPr>
        <p:txBody>
          <a:bodyPr vert="eaVert" rtlCol="0"/>
          <a:lstStyle/>
          <a:p>
            <a:pPr rtl="0"/>
            <a:r>
              <a:rPr lang="it-IT" noProof="0"/>
              <a:t>Fare clic per modificare lo stile del titolo</a:t>
            </a:r>
            <a:endParaRPr lang="it-IT" noProof="0" dirty="0"/>
          </a:p>
        </p:txBody>
      </p:sp>
      <p:sp>
        <p:nvSpPr>
          <p:cNvPr id="3" name="Segnaposto testo verticale 2"/>
          <p:cNvSpPr>
            <a:spLocks noGrp="1"/>
          </p:cNvSpPr>
          <p:nvPr>
            <p:ph type="body" orient="vert" idx="1"/>
          </p:nvPr>
        </p:nvSpPr>
        <p:spPr>
          <a:xfrm>
            <a:off x="2231136" y="937260"/>
            <a:ext cx="6198489" cy="4983480"/>
          </a:xfrm>
        </p:spPr>
        <p:txBody>
          <a:bodyPr vert="eaVert"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data 3"/>
          <p:cNvSpPr>
            <a:spLocks noGrp="1"/>
          </p:cNvSpPr>
          <p:nvPr>
            <p:ph type="dt" sz="half" idx="10"/>
          </p:nvPr>
        </p:nvSpPr>
        <p:spPr/>
        <p:txBody>
          <a:bodyPr rtlCol="0"/>
          <a:lstStyle/>
          <a:p>
            <a:pPr rtl="0"/>
            <a:fld id="{44921FE0-8376-4934-803C-3CF729983BDB}" type="datetime1">
              <a:rPr lang="it-IT" noProof="0" smtClean="0"/>
              <a:t>20/03/2022</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a:t>
              </a:t>
            </a:r>
          </a:p>
        </p:txBody>
      </p:sp>
      <p:sp>
        <p:nvSpPr>
          <p:cNvPr id="6" name="Segnaposto numero diapositiva 5"/>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34222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contenuto 2"/>
          <p:cNvSpPr>
            <a:spLocks noGrp="1"/>
          </p:cNvSpPr>
          <p:nvPr>
            <p:ph idx="1"/>
          </p:nvPr>
        </p:nvSpPr>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p:cNvSpPr>
            <a:spLocks noGrp="1"/>
          </p:cNvSpPr>
          <p:nvPr>
            <p:ph type="dt" sz="half" idx="10"/>
          </p:nvPr>
        </p:nvSpPr>
        <p:spPr/>
        <p:txBody>
          <a:bodyPr rtlCol="0"/>
          <a:lstStyle/>
          <a:p>
            <a:pPr rtl="0"/>
            <a:fld id="{2B4230FD-F11E-4FAD-B5E6-A857F05F1723}" type="datetime1">
              <a:rPr lang="it-IT" noProof="0" smtClean="0"/>
              <a:t>20/03/2022</a:t>
            </a:fld>
            <a:endParaRPr lang="it-IT" noProof="0" dirty="0"/>
          </a:p>
        </p:txBody>
      </p:sp>
      <p:sp>
        <p:nvSpPr>
          <p:cNvPr id="8" name="Segnaposto piè di pagina 7"/>
          <p:cNvSpPr>
            <a:spLocks noGrp="1"/>
          </p:cNvSpPr>
          <p:nvPr>
            <p:ph type="ftr" sz="quarter" idx="11"/>
          </p:nvPr>
        </p:nvSpPr>
        <p:spPr/>
        <p:txBody>
          <a:bodyPr rtlCol="0"/>
          <a:lstStyle/>
          <a:p>
            <a:pPr rtl="0"/>
            <a:r>
              <a:rPr lang="it-IT" noProof="0" dirty="0"/>
              <a:t>
              </a:t>
            </a:r>
          </a:p>
        </p:txBody>
      </p:sp>
      <p:sp>
        <p:nvSpPr>
          <p:cNvPr id="9" name="Segnaposto numero diapositiva 8"/>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1182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defRPr sz="3800">
                <a:solidFill>
                  <a:srgbClr val="262626"/>
                </a:solidFill>
              </a:defRPr>
            </a:lvl1pPr>
          </a:lstStyle>
          <a:p>
            <a:pPr rtl="0"/>
            <a:r>
              <a:rPr lang="it-IT" noProof="0"/>
              <a:t>Fare clic per modificare lo stile del titolo</a:t>
            </a:r>
            <a:endParaRPr lang="it-IT" noProof="0" dirty="0"/>
          </a:p>
        </p:txBody>
      </p:sp>
      <p:sp>
        <p:nvSpPr>
          <p:cNvPr id="3" name="Segnaposto testo 2"/>
          <p:cNvSpPr>
            <a:spLocks noGrp="1"/>
          </p:cNvSpPr>
          <p:nvPr>
            <p:ph type="body" idx="1"/>
          </p:nvPr>
        </p:nvSpPr>
        <p:spPr>
          <a:xfrm>
            <a:off x="2695194" y="4352465"/>
            <a:ext cx="6801612" cy="1265082"/>
          </a:xfrm>
        </p:spPr>
        <p:txBody>
          <a:bodyPr rtlCol="0"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Modifica gli stili del testo dello schema</a:t>
            </a:r>
          </a:p>
        </p:txBody>
      </p:sp>
      <p:sp>
        <p:nvSpPr>
          <p:cNvPr id="7" name="Segnaposto data 6"/>
          <p:cNvSpPr>
            <a:spLocks noGrp="1"/>
          </p:cNvSpPr>
          <p:nvPr>
            <p:ph type="dt" sz="half" idx="10"/>
          </p:nvPr>
        </p:nvSpPr>
        <p:spPr/>
        <p:txBody>
          <a:bodyPr rtlCol="0"/>
          <a:lstStyle/>
          <a:p>
            <a:pPr rtl="0"/>
            <a:fld id="{8ACBECCD-4F01-4228-BD50-69770E028C03}" type="datetime1">
              <a:rPr lang="it-IT" noProof="0" smtClean="0"/>
              <a:t>20/03/2022</a:t>
            </a:fld>
            <a:endParaRPr lang="it-IT" noProof="0" dirty="0"/>
          </a:p>
        </p:txBody>
      </p:sp>
      <p:sp>
        <p:nvSpPr>
          <p:cNvPr id="8" name="Segnaposto piè di pagina 7"/>
          <p:cNvSpPr>
            <a:spLocks noGrp="1"/>
          </p:cNvSpPr>
          <p:nvPr>
            <p:ph type="ftr" sz="quarter" idx="11"/>
          </p:nvPr>
        </p:nvSpPr>
        <p:spPr/>
        <p:txBody>
          <a:bodyPr rtlCol="0"/>
          <a:lstStyle/>
          <a:p>
            <a:pPr rtl="0"/>
            <a:r>
              <a:rPr lang="it-IT" noProof="0" dirty="0"/>
              <a:t>
              </a:t>
            </a:r>
          </a:p>
        </p:txBody>
      </p:sp>
      <p:sp>
        <p:nvSpPr>
          <p:cNvPr id="9" name="Segnaposto numero diapositiva 8"/>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2828561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contenuto 2"/>
          <p:cNvSpPr>
            <a:spLocks noGrp="1"/>
          </p:cNvSpPr>
          <p:nvPr>
            <p:ph sz="half" idx="1"/>
          </p:nvPr>
        </p:nvSpPr>
        <p:spPr>
          <a:xfrm>
            <a:off x="1581912" y="2638044"/>
            <a:ext cx="4271771" cy="3101982"/>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338315" y="2638044"/>
            <a:ext cx="4270247" cy="3101982"/>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data 7"/>
          <p:cNvSpPr>
            <a:spLocks noGrp="1"/>
          </p:cNvSpPr>
          <p:nvPr>
            <p:ph type="dt" sz="half" idx="10"/>
          </p:nvPr>
        </p:nvSpPr>
        <p:spPr/>
        <p:txBody>
          <a:bodyPr rtlCol="0"/>
          <a:lstStyle/>
          <a:p>
            <a:pPr rtl="0"/>
            <a:fld id="{14729130-9304-4778-95A4-A9CB49A93CD9}" type="datetime1">
              <a:rPr lang="it-IT" noProof="0" smtClean="0"/>
              <a:t>20/03/2022</a:t>
            </a:fld>
            <a:endParaRPr lang="it-IT" noProof="0" dirty="0"/>
          </a:p>
        </p:txBody>
      </p:sp>
      <p:sp>
        <p:nvSpPr>
          <p:cNvPr id="9" name="Segnaposto piè di pagina 8"/>
          <p:cNvSpPr>
            <a:spLocks noGrp="1"/>
          </p:cNvSpPr>
          <p:nvPr>
            <p:ph type="ftr" sz="quarter" idx="11"/>
          </p:nvPr>
        </p:nvSpPr>
        <p:spPr/>
        <p:txBody>
          <a:bodyPr rtlCol="0"/>
          <a:lstStyle/>
          <a:p>
            <a:pPr rtl="0"/>
            <a:r>
              <a:rPr lang="it-IT" noProof="0" dirty="0"/>
              <a:t>
              </a:t>
            </a:r>
          </a:p>
        </p:txBody>
      </p:sp>
      <p:sp>
        <p:nvSpPr>
          <p:cNvPr id="10" name="Segnaposto numero diapositiva 9"/>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236658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4" name="Segnaposto contenuto 3"/>
          <p:cNvSpPr>
            <a:spLocks noGrp="1"/>
          </p:cNvSpPr>
          <p:nvPr>
            <p:ph sz="half" idx="2"/>
          </p:nvPr>
        </p:nvSpPr>
        <p:spPr>
          <a:xfrm>
            <a:off x="1583436" y="3143250"/>
            <a:ext cx="4270248" cy="2596776"/>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6" name="Segnaposto contenuto 5"/>
          <p:cNvSpPr>
            <a:spLocks noGrp="1"/>
          </p:cNvSpPr>
          <p:nvPr>
            <p:ph sz="quarter" idx="4"/>
          </p:nvPr>
        </p:nvSpPr>
        <p:spPr>
          <a:xfrm>
            <a:off x="6338316" y="3143250"/>
            <a:ext cx="4253484" cy="2596776"/>
          </a:xfrm>
        </p:spPr>
        <p:txBody>
          <a:bodyPr rtlCol="0"/>
          <a:lstStyle>
            <a:lvl5pPr>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1" name="Segnaposto testo 4"/>
          <p:cNvSpPr>
            <a:spLocks noGrp="1"/>
          </p:cNvSpPr>
          <p:nvPr>
            <p:ph type="body" sz="quarter" idx="13"/>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7" name="Segnaposto data 6"/>
          <p:cNvSpPr>
            <a:spLocks noGrp="1"/>
          </p:cNvSpPr>
          <p:nvPr>
            <p:ph type="dt" sz="half" idx="10"/>
          </p:nvPr>
        </p:nvSpPr>
        <p:spPr/>
        <p:txBody>
          <a:bodyPr rtlCol="0"/>
          <a:lstStyle/>
          <a:p>
            <a:pPr rtl="0"/>
            <a:fld id="{7020DB5F-18F1-4370-9464-80071A592E90}" type="datetime1">
              <a:rPr lang="it-IT" noProof="0" smtClean="0"/>
              <a:t>20/03/2022</a:t>
            </a:fld>
            <a:endParaRPr lang="it-IT" noProof="0" dirty="0"/>
          </a:p>
        </p:txBody>
      </p:sp>
      <p:sp>
        <p:nvSpPr>
          <p:cNvPr id="8" name="Segnaposto piè di pagina 7"/>
          <p:cNvSpPr>
            <a:spLocks noGrp="1"/>
          </p:cNvSpPr>
          <p:nvPr>
            <p:ph type="ftr" sz="quarter" idx="11"/>
          </p:nvPr>
        </p:nvSpPr>
        <p:spPr/>
        <p:txBody>
          <a:bodyPr rtlCol="0"/>
          <a:lstStyle/>
          <a:p>
            <a:pPr rtl="0"/>
            <a:r>
              <a:rPr lang="it-IT" noProof="0" dirty="0"/>
              <a:t>
              </a:t>
            </a:r>
          </a:p>
        </p:txBody>
      </p:sp>
      <p:sp>
        <p:nvSpPr>
          <p:cNvPr id="9" name="Segnaposto numero diapositiva 8"/>
          <p:cNvSpPr>
            <a:spLocks noGrp="1"/>
          </p:cNvSpPr>
          <p:nvPr>
            <p:ph type="sldNum" sz="quarter" idx="12"/>
          </p:nvPr>
        </p:nvSpPr>
        <p:spPr/>
        <p:txBody>
          <a:bodyPr rtlCol="0"/>
          <a:lstStyle/>
          <a:p>
            <a:pPr rtl="0"/>
            <a:fld id="{6D22F896-40B5-4ADD-8801-0D06FADFA095}" type="slidenum">
              <a:rPr lang="it-IT" noProof="0" smtClean="0"/>
              <a:pPr/>
              <a:t>‹N›</a:t>
            </a:fld>
            <a:endParaRPr lang="it-IT" noProof="0" dirty="0"/>
          </a:p>
        </p:txBody>
      </p:sp>
      <p:sp>
        <p:nvSpPr>
          <p:cNvPr id="10" name="Titolo 9"/>
          <p:cNvSpPr>
            <a:spLocks noGrp="1"/>
          </p:cNvSpPr>
          <p:nvPr>
            <p:ph type="title"/>
          </p:nvPr>
        </p:nvSpPr>
        <p:spPr/>
        <p:txBody>
          <a:bodyPr rtlCol="0"/>
          <a:lstStyle/>
          <a:p>
            <a:pPr rtl="0"/>
            <a:r>
              <a:rPr lang="it-IT" noProof="0"/>
              <a:t>Fare clic per modificare lo stile del titolo</a:t>
            </a:r>
            <a:endParaRPr lang="it-IT" noProof="0" dirty="0"/>
          </a:p>
        </p:txBody>
      </p:sp>
    </p:spTree>
    <p:extLst>
      <p:ext uri="{BB962C8B-B14F-4D97-AF65-F5344CB8AC3E}">
        <p14:creationId xmlns:p14="http://schemas.microsoft.com/office/powerpoint/2010/main" val="55889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data 2"/>
          <p:cNvSpPr>
            <a:spLocks noGrp="1"/>
          </p:cNvSpPr>
          <p:nvPr>
            <p:ph type="dt" sz="half" idx="10"/>
          </p:nvPr>
        </p:nvSpPr>
        <p:spPr/>
        <p:txBody>
          <a:bodyPr rtlCol="0"/>
          <a:lstStyle/>
          <a:p>
            <a:pPr rtl="0"/>
            <a:fld id="{82534B66-20BB-4276-AB76-D874621E5061}" type="datetime1">
              <a:rPr lang="it-IT" noProof="0" smtClean="0"/>
              <a:t>20/03/2022</a:t>
            </a:fld>
            <a:endParaRPr lang="it-IT" noProof="0" dirty="0"/>
          </a:p>
        </p:txBody>
      </p:sp>
      <p:sp>
        <p:nvSpPr>
          <p:cNvPr id="4" name="Segnaposto piè di pagina 3"/>
          <p:cNvSpPr>
            <a:spLocks noGrp="1"/>
          </p:cNvSpPr>
          <p:nvPr>
            <p:ph type="ftr" sz="quarter" idx="11"/>
          </p:nvPr>
        </p:nvSpPr>
        <p:spPr/>
        <p:txBody>
          <a:bodyPr rtlCol="0"/>
          <a:lstStyle/>
          <a:p>
            <a:pPr rtl="0"/>
            <a:r>
              <a:rPr lang="it-IT" noProof="0" dirty="0"/>
              <a:t>
              </a:t>
            </a:r>
          </a:p>
        </p:txBody>
      </p:sp>
      <p:sp>
        <p:nvSpPr>
          <p:cNvPr id="5" name="Segnaposto numero diapositiva 4"/>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7007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66AC6163-57B0-4E47-AF6E-58041F2CD7A3}" type="datetime1">
              <a:rPr lang="it-IT" noProof="0" smtClean="0"/>
              <a:t>20/03/2022</a:t>
            </a:fld>
            <a:endParaRPr lang="it-IT" noProof="0" dirty="0"/>
          </a:p>
        </p:txBody>
      </p:sp>
      <p:sp>
        <p:nvSpPr>
          <p:cNvPr id="3" name="Segnaposto piè di pagina 2"/>
          <p:cNvSpPr>
            <a:spLocks noGrp="1"/>
          </p:cNvSpPr>
          <p:nvPr>
            <p:ph type="ftr" sz="quarter" idx="11"/>
          </p:nvPr>
        </p:nvSpPr>
        <p:spPr/>
        <p:txBody>
          <a:bodyPr rtlCol="0"/>
          <a:lstStyle/>
          <a:p>
            <a:pPr rtl="0"/>
            <a:r>
              <a:rPr lang="it-IT" noProof="0" dirty="0"/>
              <a:t>
              </a:t>
            </a:r>
          </a:p>
        </p:txBody>
      </p:sp>
      <p:sp>
        <p:nvSpPr>
          <p:cNvPr id="4" name="Segnaposto numero diapositiva 3"/>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ttangolo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bwMode="blackWhite">
          <a:xfrm>
            <a:off x="804672" y="2243828"/>
            <a:ext cx="4486656" cy="1141497"/>
          </a:xfrm>
          <a:solidFill>
            <a:srgbClr val="FFFFFF"/>
          </a:solidFill>
          <a:ln>
            <a:solidFill>
              <a:srgbClr val="404040"/>
            </a:solidFill>
          </a:ln>
        </p:spPr>
        <p:txBody>
          <a:bodyPr rtlCol="0" anchor="ctr" anchorCtr="1">
            <a:normAutofit/>
          </a:bodyPr>
          <a:lstStyle>
            <a:lvl1pPr>
              <a:defRPr sz="2200">
                <a:solidFill>
                  <a:srgbClr val="262626"/>
                </a:solidFill>
              </a:defRPr>
            </a:lvl1pPr>
          </a:lstStyle>
          <a:p>
            <a:pPr rtl="0"/>
            <a:r>
              <a:rPr lang="it-IT" noProof="0"/>
              <a:t>Fare clic per modificare lo stile del titolo</a:t>
            </a:r>
            <a:endParaRPr lang="it-IT" noProof="0" dirty="0"/>
          </a:p>
        </p:txBody>
      </p:sp>
      <p:sp>
        <p:nvSpPr>
          <p:cNvPr id="3" name="Segnaposto contenuto 2"/>
          <p:cNvSpPr>
            <a:spLocks noGrp="1"/>
          </p:cNvSpPr>
          <p:nvPr>
            <p:ph idx="1"/>
          </p:nvPr>
        </p:nvSpPr>
        <p:spPr>
          <a:xfrm>
            <a:off x="6736080" y="804672"/>
            <a:ext cx="4815840" cy="5248656"/>
          </a:xfrm>
        </p:spPr>
        <p:txBody>
          <a:bodyPr rtlCol="0">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115568" y="3549918"/>
            <a:ext cx="3794760" cy="2194036"/>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Modificare gli stili del testo dello schema</a:t>
            </a:r>
          </a:p>
        </p:txBody>
      </p:sp>
      <p:sp>
        <p:nvSpPr>
          <p:cNvPr id="9" name="Segnaposto data 8"/>
          <p:cNvSpPr>
            <a:spLocks noGrp="1"/>
          </p:cNvSpPr>
          <p:nvPr>
            <p:ph type="dt" sz="half" idx="10"/>
          </p:nvPr>
        </p:nvSpPr>
        <p:spPr/>
        <p:txBody>
          <a:bodyPr rtlCol="0"/>
          <a:lstStyle/>
          <a:p>
            <a:pPr rtl="0"/>
            <a:fld id="{105C67A6-DAF3-4246-8C98-4EE1C9D163B5}" type="datetime1">
              <a:rPr lang="it-IT" noProof="0" smtClean="0"/>
              <a:t>20/03/2022</a:t>
            </a:fld>
            <a:endParaRPr lang="it-IT" noProof="0" dirty="0"/>
          </a:p>
        </p:txBody>
      </p:sp>
      <p:sp>
        <p:nvSpPr>
          <p:cNvPr id="10" name="Segnaposto piè di pagina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it-IT" noProof="0" dirty="0"/>
              <a:t>
              </a:t>
            </a:r>
          </a:p>
        </p:txBody>
      </p:sp>
      <p:sp>
        <p:nvSpPr>
          <p:cNvPr id="11" name="Segnaposto numero diapositiva 10"/>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ttangolo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bwMode="blackWhite">
          <a:xfrm>
            <a:off x="808523" y="2243828"/>
            <a:ext cx="4494998" cy="1134640"/>
          </a:xfrm>
          <a:solidFill>
            <a:srgbClr val="FFFFFF"/>
          </a:solidFill>
          <a:ln>
            <a:solidFill>
              <a:srgbClr val="404040"/>
            </a:solidFill>
          </a:ln>
        </p:spPr>
        <p:txBody>
          <a:bodyPr rtlCol="0" anchor="ctr" anchorCtr="1">
            <a:noAutofit/>
          </a:bodyPr>
          <a:lstStyle>
            <a:lvl1pPr>
              <a:defRPr sz="2200">
                <a:solidFill>
                  <a:srgbClr val="262626"/>
                </a:solidFill>
              </a:defRPr>
            </a:lvl1pPr>
          </a:lstStyle>
          <a:p>
            <a:pPr rtl="0"/>
            <a:r>
              <a:rPr lang="it-IT" noProof="0"/>
              <a:t>Fare clic per modificare lo stile del titolo</a:t>
            </a:r>
            <a:endParaRPr lang="it-IT" noProof="0" dirty="0"/>
          </a:p>
        </p:txBody>
      </p:sp>
      <p:sp>
        <p:nvSpPr>
          <p:cNvPr id="3" name="Segnaposto immagine 2"/>
          <p:cNvSpPr>
            <a:spLocks noGrp="1" noChangeAspect="1"/>
          </p:cNvSpPr>
          <p:nvPr>
            <p:ph type="pic" idx="1"/>
          </p:nvPr>
        </p:nvSpPr>
        <p:spPr>
          <a:xfrm>
            <a:off x="6095999" y="0"/>
            <a:ext cx="6102097"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4" name="Segnaposto testo 3"/>
          <p:cNvSpPr>
            <a:spLocks noGrp="1"/>
          </p:cNvSpPr>
          <p:nvPr>
            <p:ph type="body" sz="half" idx="2"/>
          </p:nvPr>
        </p:nvSpPr>
        <p:spPr>
          <a:xfrm>
            <a:off x="1115568" y="3549918"/>
            <a:ext cx="3794760" cy="2194037"/>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8" name="Segnaposto data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3BCC645E-B114-4396-985A-D3469C8A77E8}" type="datetime1">
              <a:rPr lang="it-IT" noProof="0" smtClean="0"/>
              <a:t>20/03/2022</a:t>
            </a:fld>
            <a:endParaRPr lang="it-IT" noProof="0" dirty="0"/>
          </a:p>
        </p:txBody>
      </p:sp>
      <p:sp>
        <p:nvSpPr>
          <p:cNvPr id="9" name="Segnaposto piè di pagina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it-IT" noProof="0" dirty="0"/>
              <a:t>
              </a:t>
            </a:r>
          </a:p>
        </p:txBody>
      </p:sp>
      <p:sp>
        <p:nvSpPr>
          <p:cNvPr id="10" name="Segnaposto numero diapositiva 9"/>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F5B39A97-CDB8-44BE-89E0-50E735C14B67}" type="datetime1">
              <a:rPr lang="it-IT" noProof="0" smtClean="0"/>
              <a:t>20/03/2022</a:t>
            </a:fld>
            <a:endParaRPr lang="it-IT" noProof="0" dirty="0"/>
          </a:p>
        </p:txBody>
      </p:sp>
      <p:sp>
        <p:nvSpPr>
          <p:cNvPr id="5" name="Segnaposto piè di pagina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r>
              <a:rPr lang="it-IT" noProof="0" dirty="0"/>
              <a:t>
              </a:t>
            </a:r>
          </a:p>
        </p:txBody>
      </p:sp>
      <p:sp>
        <p:nvSpPr>
          <p:cNvPr id="6" name="Segnaposto numero diapositiva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6D22F896-40B5-4ADD-8801-0D06FADFA095}" type="slidenum">
              <a:rPr lang="it-IT" noProof="0" smtClean="0"/>
              <a:pPr/>
              <a:t>‹N›</a:t>
            </a:fld>
            <a:endParaRPr lang="it-IT" noProof="0" dirty="0"/>
          </a:p>
        </p:txBody>
      </p:sp>
    </p:spTree>
    <p:extLst>
      <p:ext uri="{BB962C8B-B14F-4D97-AF65-F5344CB8AC3E}">
        <p14:creationId xmlns:p14="http://schemas.microsoft.com/office/powerpoint/2010/main"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F70220-677A-411B-B416-94321A555329}"/>
              </a:ext>
            </a:extLst>
          </p:cNvPr>
          <p:cNvSpPr>
            <a:spLocks noGrp="1"/>
          </p:cNvSpPr>
          <p:nvPr>
            <p:ph type="title"/>
          </p:nvPr>
        </p:nvSpPr>
        <p:spPr>
          <a:xfrm>
            <a:off x="2378379" y="2321170"/>
            <a:ext cx="7384600" cy="1562924"/>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fontScale="90000"/>
          </a:bodyPr>
          <a:lstStyle/>
          <a:p>
            <a:pPr rtl="0"/>
            <a:r>
              <a:rPr lang="it-IT" dirty="0">
                <a:solidFill>
                  <a:schemeClr val="bg1"/>
                </a:solidFill>
              </a:rPr>
              <a:t>Il liceo regina margherita visita la mostra fotografica:</a:t>
            </a:r>
            <a:br>
              <a:rPr lang="it-IT" dirty="0">
                <a:solidFill>
                  <a:schemeClr val="bg1"/>
                </a:solidFill>
              </a:rPr>
            </a:br>
            <a:r>
              <a:rPr lang="it-IT" dirty="0">
                <a:solidFill>
                  <a:schemeClr val="bg1"/>
                </a:solidFill>
              </a:rPr>
              <a:t>«30 anni della dia»</a:t>
            </a:r>
            <a:br>
              <a:rPr lang="it-IT" dirty="0">
                <a:solidFill>
                  <a:schemeClr val="bg1"/>
                </a:solidFill>
              </a:rPr>
            </a:br>
            <a:r>
              <a:rPr lang="it-IT" sz="2000" b="1" dirty="0">
                <a:solidFill>
                  <a:schemeClr val="bg1"/>
                </a:solidFill>
              </a:rPr>
              <a:t>9 marzo 2022</a:t>
            </a:r>
          </a:p>
        </p:txBody>
      </p:sp>
      <p:pic>
        <p:nvPicPr>
          <p:cNvPr id="4" name="Immagine 3">
            <a:extLst>
              <a:ext uri="{FF2B5EF4-FFF2-40B4-BE49-F238E27FC236}">
                <a16:creationId xmlns:a16="http://schemas.microsoft.com/office/drawing/2014/main" id="{AB2E0BE0-B684-4228-A4DF-58C8CAFFD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120" y="3995225"/>
            <a:ext cx="5135880" cy="2849464"/>
          </a:xfrm>
          <a:prstGeom prst="rect">
            <a:avLst/>
          </a:prstGeom>
          <a:gradFill>
            <a:gsLst>
              <a:gs pos="0">
                <a:schemeClr val="accent2">
                  <a:tint val="80000"/>
                  <a:satMod val="107000"/>
                  <a:lumMod val="103000"/>
                </a:schemeClr>
              </a:gs>
              <a:gs pos="100000">
                <a:schemeClr val="accent2">
                  <a:tint val="82000"/>
                  <a:satMod val="109000"/>
                  <a:lumMod val="103000"/>
                </a:schemeClr>
              </a:gs>
            </a:gsLst>
            <a:lin ang="5400000" scaled="0"/>
          </a:gradFill>
        </p:spPr>
      </p:pic>
      <p:pic>
        <p:nvPicPr>
          <p:cNvPr id="5" name="Segnaposto contenuto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02582" y="138667"/>
            <a:ext cx="3643531" cy="2182503"/>
          </a:xfr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5" y="138667"/>
            <a:ext cx="2163905" cy="3284806"/>
          </a:xfrm>
          <a:prstGeom prst="rect">
            <a:avLst/>
          </a:prstGeom>
        </p:spPr>
      </p:pic>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492" y="4487222"/>
            <a:ext cx="4624988" cy="2232111"/>
          </a:xfrm>
          <a:prstGeom prst="rect">
            <a:avLst/>
          </a:prstGeom>
        </p:spPr>
      </p:pic>
    </p:spTree>
    <p:extLst>
      <p:ext uri="{BB962C8B-B14F-4D97-AF65-F5344CB8AC3E}">
        <p14:creationId xmlns:p14="http://schemas.microsoft.com/office/powerpoint/2010/main" val="267384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8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39031" y="570796"/>
            <a:ext cx="7729728" cy="1188720"/>
          </a:xfrm>
        </p:spPr>
        <p:style>
          <a:lnRef idx="1">
            <a:schemeClr val="accent2"/>
          </a:lnRef>
          <a:fillRef idx="2">
            <a:schemeClr val="accent2"/>
          </a:fillRef>
          <a:effectRef idx="1">
            <a:schemeClr val="accent2"/>
          </a:effectRef>
          <a:fontRef idx="minor">
            <a:schemeClr val="dk1"/>
          </a:fontRef>
        </p:style>
        <p:txBody>
          <a:bodyPr/>
          <a:lstStyle/>
          <a:p>
            <a:r>
              <a:rPr lang="it-IT" b="1" dirty="0"/>
              <a:t>Giancarlo </a:t>
            </a:r>
            <a:r>
              <a:rPr lang="it-IT" b="1" dirty="0" err="1"/>
              <a:t>siani</a:t>
            </a:r>
            <a:endParaRPr lang="it-IT" b="1" dirty="0"/>
          </a:p>
        </p:txBody>
      </p:sp>
      <p:sp>
        <p:nvSpPr>
          <p:cNvPr id="3" name="Segnaposto contenuto 2"/>
          <p:cNvSpPr>
            <a:spLocks noGrp="1"/>
          </p:cNvSpPr>
          <p:nvPr>
            <p:ph idx="1"/>
          </p:nvPr>
        </p:nvSpPr>
        <p:spPr>
          <a:xfrm>
            <a:off x="339031" y="2051070"/>
            <a:ext cx="7729728" cy="2612370"/>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it-IT" b="1" dirty="0"/>
              <a:t>Giancarlo Siani è stato un giornalista italiano, assassinato dalla camorra</a:t>
            </a:r>
            <a:r>
              <a:rPr lang="it-IT" dirty="0"/>
              <a:t>. </a:t>
            </a:r>
          </a:p>
          <a:p>
            <a:pPr marL="0" indent="0">
              <a:buNone/>
            </a:pPr>
            <a:r>
              <a:rPr lang="it-IT" dirty="0"/>
              <a:t>La sua uccisione fu ordinata dal boss Angelo Nuvoletta, per volontà del mafioso Totò Riina, capo di Cosa nostra, a cui il clan di Marano era affiliato. Il motivo dell'assassinio fu un suo articolo del 10 giugno 1985, in cui Siani informò l'opinione pubblica che l'arresto del boss oplontino Valentino Gionta era stato possibile grazie a una soffiata degli storici alleati Nuvoletta, che tradirono Gionta in cambio di una tregua con i nemici casalesi.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323" y="2827607"/>
            <a:ext cx="3784209" cy="2153058"/>
          </a:xfrm>
          <a:prstGeom prst="rect">
            <a:avLst/>
          </a:prstGeom>
        </p:spPr>
      </p:pic>
    </p:spTree>
    <p:extLst>
      <p:ext uri="{BB962C8B-B14F-4D97-AF65-F5344CB8AC3E}">
        <p14:creationId xmlns:p14="http://schemas.microsoft.com/office/powerpoint/2010/main" val="154164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8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16403" y="542661"/>
            <a:ext cx="7729728" cy="1188720"/>
          </a:xfrm>
        </p:spPr>
        <p:style>
          <a:lnRef idx="1">
            <a:schemeClr val="accent2"/>
          </a:lnRef>
          <a:fillRef idx="2">
            <a:schemeClr val="accent2"/>
          </a:fillRef>
          <a:effectRef idx="1">
            <a:schemeClr val="accent2"/>
          </a:effectRef>
          <a:fontRef idx="minor">
            <a:schemeClr val="dk1"/>
          </a:fontRef>
        </p:style>
        <p:txBody>
          <a:bodyPr/>
          <a:lstStyle/>
          <a:p>
            <a:r>
              <a:rPr lang="it-IT" b="1" dirty="0"/>
              <a:t>Silvia </a:t>
            </a:r>
            <a:r>
              <a:rPr lang="it-IT" b="1" dirty="0" err="1"/>
              <a:t>ruotolo</a:t>
            </a:r>
            <a:endParaRPr lang="it-IT" b="1" dirty="0"/>
          </a:p>
        </p:txBody>
      </p:sp>
      <p:sp>
        <p:nvSpPr>
          <p:cNvPr id="3" name="Segnaposto contenuto 2"/>
          <p:cNvSpPr>
            <a:spLocks noGrp="1"/>
          </p:cNvSpPr>
          <p:nvPr>
            <p:ph idx="1"/>
          </p:nvPr>
        </p:nvSpPr>
        <p:spPr>
          <a:xfrm>
            <a:off x="416403" y="1983546"/>
            <a:ext cx="7729728" cy="4081974"/>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it-IT" dirty="0"/>
              <a:t>Silvia Ruotolo è stata una donna vittima innocente della Camorra.  Aveva 39 anni quando fu assassinata l'11 giugno del 1997 a Napoli mentre tornava nella sua casa di salita Arenella, dopo essere andata a prendere a scuola il figlio Francesco di 5 anni.  A guardarla dal balcone c'era Alessandra, la figlia di 10 anni. Il commando di camorra che sparò all'impazzata aveva come obiettivo Salvatore </a:t>
            </a:r>
            <a:r>
              <a:rPr lang="it-IT" dirty="0" err="1"/>
              <a:t>Raimondi</a:t>
            </a:r>
            <a:r>
              <a:rPr lang="it-IT" dirty="0"/>
              <a:t>, affiliato al clan </a:t>
            </a:r>
            <a:r>
              <a:rPr lang="it-IT" dirty="0" err="1"/>
              <a:t>Cimmino</a:t>
            </a:r>
            <a:r>
              <a:rPr lang="it-IT" dirty="0"/>
              <a:t>, avversario del clan Alfano. Furono sparati quaranta proiettili che, oltre a uccidere Salvatore Raimondi e ferire Luigi Filippini, raggiunsero alla tempia Silvia Ruotolo, che era in strada con il figlio, uccidendola sul colpo. La collaborazione con la polizia di uno dei killer, Rosario Privato, risultò decisiva per l'individuazione del gruppo di fuoco.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6037" y="1731381"/>
            <a:ext cx="2745017" cy="3518022"/>
          </a:xfrm>
          <a:prstGeom prst="rect">
            <a:avLst/>
          </a:prstGeom>
        </p:spPr>
      </p:pic>
    </p:spTree>
    <p:extLst>
      <p:ext uri="{BB962C8B-B14F-4D97-AF65-F5344CB8AC3E}">
        <p14:creationId xmlns:p14="http://schemas.microsoft.com/office/powerpoint/2010/main" val="13448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srgbClr val="FFFFFF"/>
              </a:solidFill>
              <a:effectLst/>
              <a:uLnTx/>
              <a:uFillTx/>
              <a:latin typeface="Gill Sans MT" panose="020B0502020104020203"/>
              <a:ea typeface="+mn-ea"/>
              <a:cs typeface="+mn-cs"/>
            </a:endParaRPr>
          </a:p>
        </p:txBody>
      </p:sp>
      <p:sp>
        <p:nvSpPr>
          <p:cNvPr id="2" name="Titolo 1">
            <a:extLst>
              <a:ext uri="{FF2B5EF4-FFF2-40B4-BE49-F238E27FC236}">
                <a16:creationId xmlns:a16="http://schemas.microsoft.com/office/drawing/2014/main" id="{050E78D6-F072-48E7-8270-20EFBDD26F36}"/>
              </a:ext>
            </a:extLst>
          </p:cNvPr>
          <p:cNvSpPr>
            <a:spLocks noGrp="1"/>
          </p:cNvSpPr>
          <p:nvPr>
            <p:ph type="ctrTitle"/>
          </p:nvPr>
        </p:nvSpPr>
        <p:spPr>
          <a:xfrm>
            <a:off x="804672" y="255706"/>
            <a:ext cx="4486656" cy="1735202"/>
          </a:xfrm>
          <a:noFill/>
          <a:ln>
            <a:solidFill>
              <a:schemeClr val="tx1"/>
            </a:solidFill>
          </a:ln>
          <a:effectLst>
            <a:glow rad="152400">
              <a:schemeClr val="tx1">
                <a:alpha val="13000"/>
              </a:schemeClr>
            </a:glow>
          </a:effectLst>
        </p:spPr>
        <p:txBody>
          <a:bodyPr rtlCol="0">
            <a:normAutofit fontScale="90000"/>
          </a:bodyPr>
          <a:lstStyle/>
          <a:p>
            <a:pPr rtl="0"/>
            <a:r>
              <a:rPr lang="it-IT" sz="3000" dirty="0">
                <a:solidFill>
                  <a:schemeClr val="tx1"/>
                </a:solidFill>
              </a:rPr>
              <a:t>21 Marzo: Commemorazione delle vittime innocenti di mafia</a:t>
            </a:r>
          </a:p>
        </p:txBody>
      </p:sp>
      <p:sp>
        <p:nvSpPr>
          <p:cNvPr id="3" name="Sottotitolo 2">
            <a:extLst>
              <a:ext uri="{FF2B5EF4-FFF2-40B4-BE49-F238E27FC236}">
                <a16:creationId xmlns:a16="http://schemas.microsoft.com/office/drawing/2014/main" id="{3FC7BD98-5486-489C-BAA0-A69CEFF691B3}"/>
              </a:ext>
            </a:extLst>
          </p:cNvPr>
          <p:cNvSpPr>
            <a:spLocks noGrp="1"/>
          </p:cNvSpPr>
          <p:nvPr>
            <p:ph type="subTitle" idx="1"/>
          </p:nvPr>
        </p:nvSpPr>
        <p:spPr>
          <a:xfrm>
            <a:off x="0" y="4328160"/>
            <a:ext cx="6095999" cy="2274134"/>
          </a:xfrm>
        </p:spPr>
        <p:txBody>
          <a:bodyPr rtlCol="0">
            <a:normAutofit/>
          </a:bodyPr>
          <a:lstStyle/>
          <a:p>
            <a:pPr rtl="0"/>
            <a:r>
              <a:rPr lang="it-IT" sz="1800" dirty="0">
                <a:solidFill>
                  <a:schemeClr val="tx1"/>
                </a:solidFill>
              </a:rPr>
              <a:t>« Gli uomini passano, le idee restano.</a:t>
            </a:r>
            <a:br>
              <a:rPr lang="it-IT" sz="1800" dirty="0">
                <a:solidFill>
                  <a:schemeClr val="tx1"/>
                </a:solidFill>
              </a:rPr>
            </a:br>
            <a:r>
              <a:rPr lang="it-IT" sz="1800" dirty="0">
                <a:solidFill>
                  <a:schemeClr val="tx1"/>
                </a:solidFill>
              </a:rPr>
              <a:t>Restano le loro tensioni morali e continueranno</a:t>
            </a:r>
            <a:br>
              <a:rPr lang="it-IT" sz="1800" dirty="0">
                <a:solidFill>
                  <a:schemeClr val="tx1"/>
                </a:solidFill>
              </a:rPr>
            </a:br>
            <a:r>
              <a:rPr lang="it-IT" sz="1800" dirty="0">
                <a:solidFill>
                  <a:schemeClr val="tx1"/>
                </a:solidFill>
              </a:rPr>
              <a:t>a camminare sulle gambe di altri uomini. »</a:t>
            </a:r>
          </a:p>
        </p:txBody>
      </p:sp>
      <p:pic>
        <p:nvPicPr>
          <p:cNvPr id="5" name="Immagine 4">
            <a:extLst>
              <a:ext uri="{FF2B5EF4-FFF2-40B4-BE49-F238E27FC236}">
                <a16:creationId xmlns:a16="http://schemas.microsoft.com/office/drawing/2014/main" id="{112B9624-F8A1-4831-AE43-1D9E266CF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
            <a:ext cx="6095999" cy="6857999"/>
          </a:xfrm>
          <a:prstGeom prst="rect">
            <a:avLst/>
          </a:prstGeom>
        </p:spPr>
      </p:pic>
    </p:spTree>
    <p:extLst>
      <p:ext uri="{BB962C8B-B14F-4D97-AF65-F5344CB8AC3E}">
        <p14:creationId xmlns:p14="http://schemas.microsoft.com/office/powerpoint/2010/main" val="8340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tx1"/>
            </a:gs>
            <a:gs pos="23000">
              <a:schemeClr val="tx1"/>
            </a:gs>
            <a:gs pos="83000">
              <a:schemeClr val="tx2">
                <a:lumMod val="60000"/>
                <a:lumOff val="40000"/>
              </a:schemeClr>
            </a:gs>
            <a:gs pos="97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11311" y="568038"/>
            <a:ext cx="5403273" cy="163965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it-IT" sz="2800" b="1" dirty="0"/>
              <a:t>1991-2021</a:t>
            </a:r>
            <a:br>
              <a:rPr lang="it-IT" sz="2800" b="1" dirty="0"/>
            </a:br>
            <a:r>
              <a:rPr lang="it-IT" sz="2800" b="1" dirty="0"/>
              <a:t>30 anni di operatività della dia</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1963" y="680173"/>
            <a:ext cx="4378037" cy="5512810"/>
          </a:xfrm>
        </p:spPr>
      </p:pic>
      <p:sp>
        <p:nvSpPr>
          <p:cNvPr id="4" name="Segnaposto testo 3"/>
          <p:cNvSpPr>
            <a:spLocks noGrp="1"/>
          </p:cNvSpPr>
          <p:nvPr>
            <p:ph type="body" sz="half" idx="2"/>
          </p:nvPr>
        </p:nvSpPr>
        <p:spPr>
          <a:xfrm>
            <a:off x="311311" y="3429000"/>
            <a:ext cx="5403273" cy="1639652"/>
          </a:xfrm>
        </p:spPr>
        <p:txBody>
          <a:bodyPr>
            <a:normAutofit/>
          </a:bodyPr>
          <a:lstStyle/>
          <a:p>
            <a:pPr algn="just"/>
            <a:r>
              <a:rPr lang="it-IT" sz="2000" dirty="0">
                <a:solidFill>
                  <a:schemeClr val="tx1"/>
                </a:solidFill>
              </a:rPr>
              <a:t>Il 17 gennaio è una data che celebra l’anniversario della nascita della Direzione Investigativa Antimafia, fortemente voluta dal giudice Giovanni Falcone 30 anni fa. </a:t>
            </a:r>
          </a:p>
        </p:txBody>
      </p:sp>
    </p:spTree>
    <p:extLst>
      <p:ext uri="{BB962C8B-B14F-4D97-AF65-F5344CB8AC3E}">
        <p14:creationId xmlns:p14="http://schemas.microsoft.com/office/powerpoint/2010/main" val="148027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48640" y="276591"/>
            <a:ext cx="11338560" cy="106453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it-IT" dirty="0"/>
              <a:t>I successi delle operazioni della dia</a:t>
            </a:r>
            <a:br>
              <a:rPr lang="it-IT" dirty="0"/>
            </a:br>
            <a:r>
              <a:rPr lang="it-IT" dirty="0"/>
              <a:t>«contrasto ALLE mafie»</a:t>
            </a:r>
          </a:p>
        </p:txBody>
      </p:sp>
      <p:sp>
        <p:nvSpPr>
          <p:cNvPr id="3" name="Segnaposto testo 2"/>
          <p:cNvSpPr>
            <a:spLocks noGrp="1"/>
          </p:cNvSpPr>
          <p:nvPr>
            <p:ph type="body" idx="1"/>
          </p:nvPr>
        </p:nvSpPr>
        <p:spPr>
          <a:xfrm>
            <a:off x="2709262" y="1341121"/>
            <a:ext cx="6801612" cy="457199"/>
          </a:xfrm>
        </p:spPr>
        <p:txBody>
          <a:bodyPr>
            <a:normAutofit/>
          </a:bodyPr>
          <a:lstStyle/>
          <a:p>
            <a:r>
              <a:rPr lang="it-IT" dirty="0"/>
              <a:t>La cattura dei latitanti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720" y="1798320"/>
            <a:ext cx="8671560" cy="4989342"/>
          </a:xfrm>
          <a:prstGeom prst="rect">
            <a:avLst/>
          </a:prstGeom>
        </p:spPr>
      </p:pic>
    </p:spTree>
    <p:extLst>
      <p:ext uri="{BB962C8B-B14F-4D97-AF65-F5344CB8AC3E}">
        <p14:creationId xmlns:p14="http://schemas.microsoft.com/office/powerpoint/2010/main" val="125008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8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01661" y="134699"/>
            <a:ext cx="2982351" cy="850040"/>
          </a:xfrm>
        </p:spPr>
        <p:style>
          <a:lnRef idx="1">
            <a:schemeClr val="accent2"/>
          </a:lnRef>
          <a:fillRef idx="2">
            <a:schemeClr val="accent2"/>
          </a:fillRef>
          <a:effectRef idx="1">
            <a:schemeClr val="accent2"/>
          </a:effectRef>
          <a:fontRef idx="minor">
            <a:schemeClr val="dk1"/>
          </a:fontRef>
        </p:style>
        <p:txBody>
          <a:bodyPr/>
          <a:lstStyle/>
          <a:p>
            <a:r>
              <a:rPr lang="it-IT" dirty="0"/>
              <a:t>Le stragi</a:t>
            </a:r>
          </a:p>
        </p:txBody>
      </p:sp>
      <p:pic>
        <p:nvPicPr>
          <p:cNvPr id="6" name="Segnaposto contenuto 5" descr="Pressenza - Nell’anniversario della strage di Capaci"/>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0504" y="3941816"/>
            <a:ext cx="4937759" cy="2799129"/>
          </a:xfrm>
        </p:spPr>
      </p:pic>
      <p:pic>
        <p:nvPicPr>
          <p:cNvPr id="9" name="Segnaposto contenuto 8" descr="Web sul blog: 19 luglio 1992 – Paolo Borsellino viene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97747" y="3941816"/>
            <a:ext cx="5050302" cy="2798762"/>
          </a:xfrm>
        </p:spPr>
      </p:pic>
      <p:sp>
        <p:nvSpPr>
          <p:cNvPr id="5" name="CasellaDiTesto 4"/>
          <p:cNvSpPr txBox="1"/>
          <p:nvPr/>
        </p:nvSpPr>
        <p:spPr>
          <a:xfrm>
            <a:off x="0" y="1141049"/>
            <a:ext cx="5978769" cy="25545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it-IT" sz="1600" b="1" dirty="0">
                <a:solidFill>
                  <a:schemeClr val="bg1"/>
                </a:solidFill>
              </a:rPr>
              <a:t>23 maggio 1992 ore 17.57, la strage di Capaci. </a:t>
            </a:r>
          </a:p>
          <a:p>
            <a:r>
              <a:rPr lang="it-IT" sz="1600" dirty="0">
                <a:solidFill>
                  <a:schemeClr val="bg1"/>
                </a:solidFill>
              </a:rPr>
              <a:t>L’ attentato mafioso compiuto da Cosa Nostra con una carica composta da tritolo, RDX e nitrato d'ammonio con potenza pari a 500 kg di tritolo, uccise il magistrato antimafia Giovanni Falcone. </a:t>
            </a:r>
          </a:p>
          <a:p>
            <a:r>
              <a:rPr lang="it-IT" sz="1600" dirty="0">
                <a:solidFill>
                  <a:schemeClr val="bg1"/>
                </a:solidFill>
              </a:rPr>
              <a:t>Gli attentatori fecero esplodere un tratto dell'autostrada A29 mentre vi transitava il corteo della scorta con a bordo il giudice, la moglie e gli agenti di Polizia, sistemati in tre Fiat Croma blindate. Oltre al giudice, morirono altre quattro persone: la moglie Francesca Morvillo, anche lei magistrato, e gli agenti della scorta Vito Schifani, Rocco </a:t>
            </a:r>
            <a:r>
              <a:rPr lang="it-IT" sz="1600" dirty="0" err="1">
                <a:solidFill>
                  <a:schemeClr val="bg1"/>
                </a:solidFill>
              </a:rPr>
              <a:t>Dicillo</a:t>
            </a:r>
            <a:r>
              <a:rPr lang="it-IT" sz="1600" dirty="0">
                <a:solidFill>
                  <a:schemeClr val="bg1"/>
                </a:solidFill>
              </a:rPr>
              <a:t> e Antonio </a:t>
            </a:r>
            <a:r>
              <a:rPr lang="it-IT" sz="1600" dirty="0" err="1">
                <a:solidFill>
                  <a:schemeClr val="bg1"/>
                </a:solidFill>
              </a:rPr>
              <a:t>Montinaro</a:t>
            </a:r>
            <a:r>
              <a:rPr lang="it-IT" sz="1600" dirty="0">
                <a:solidFill>
                  <a:schemeClr val="bg1"/>
                </a:solidFill>
              </a:rPr>
              <a:t>. </a:t>
            </a:r>
          </a:p>
        </p:txBody>
      </p:sp>
      <p:sp>
        <p:nvSpPr>
          <p:cNvPr id="8" name="CasellaDiTesto 7"/>
          <p:cNvSpPr txBox="1"/>
          <p:nvPr/>
        </p:nvSpPr>
        <p:spPr>
          <a:xfrm>
            <a:off x="6203852" y="1106127"/>
            <a:ext cx="5838092"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it-IT" b="1" dirty="0"/>
              <a:t>Domenica 19 luglio 1992,  la strage di via D’Amelio, Palermo</a:t>
            </a:r>
          </a:p>
          <a:p>
            <a:r>
              <a:rPr lang="it-IT" dirty="0"/>
              <a:t> L’attentato di stampo terroristico-mafioso procurò la morte al magistrato Paolo Borsellino e ai cinque agenti della sua scorta: Agostino Catalano, Emanuela Loi,  Vincenzo Li Muli, Walter Eddie Cosina e Claudio Traina. L’unico sopravvissuto fu l’agente Antonino Vullo, che al momento dell’esplosione stava parcheggiando una delle auto della scorta.</a:t>
            </a:r>
          </a:p>
        </p:txBody>
      </p:sp>
    </p:spTree>
    <p:extLst>
      <p:ext uri="{BB962C8B-B14F-4D97-AF65-F5344CB8AC3E}">
        <p14:creationId xmlns:p14="http://schemas.microsoft.com/office/powerpoint/2010/main" val="421264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89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295421" y="436100"/>
            <a:ext cx="540199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it-IT" dirty="0"/>
              <a:t>L'attentato di via </a:t>
            </a:r>
            <a:r>
              <a:rPr lang="it-IT" dirty="0" err="1"/>
              <a:t>Fauro</a:t>
            </a:r>
            <a:r>
              <a:rPr lang="it-IT" dirty="0"/>
              <a:t> fu un'azione dinamitarda compiuta il 14 maggio 1993 a Roma tramite l'esplosione di un'autobomba in via Ruggero </a:t>
            </a:r>
            <a:r>
              <a:rPr lang="it-IT" dirty="0" err="1"/>
              <a:t>Fauro</a:t>
            </a:r>
            <a:r>
              <a:rPr lang="it-IT" dirty="0"/>
              <a:t>. </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1" y="1479013"/>
            <a:ext cx="4867422" cy="1967572"/>
          </a:xfrm>
          <a:prstGeom prst="rect">
            <a:avLst/>
          </a:prstGeom>
        </p:spPr>
      </p:pic>
      <p:sp>
        <p:nvSpPr>
          <p:cNvPr id="6" name="CasellaDiTesto 5"/>
          <p:cNvSpPr txBox="1"/>
          <p:nvPr/>
        </p:nvSpPr>
        <p:spPr>
          <a:xfrm>
            <a:off x="6302327" y="47852"/>
            <a:ext cx="5683347" cy="28623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it-IT" dirty="0"/>
              <a:t>Il 27 maggio 1993 fu in realtà un attacco terroristico agli Uffizi, che la mafia siciliana organizzò come strumento di pressione nei confronti del governo. Ma che realizzò maldestramente, non conoscendo Firenze e sbagliando collocazione dell’autobomba. Le cinque vittime erano, quindi, per i criminali, semplici danni collaterali nel quadro di una strategia che puntava alla rivincita, dopo che nel gennaio 1992 la Cassazione aveva confermato la sentenza del cosiddetto «maxiprocesso», che condannava all’ergastolo in contumacia Riina e altri boss.</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221" y="3010487"/>
            <a:ext cx="4895557" cy="1899724"/>
          </a:xfrm>
          <a:prstGeom prst="rect">
            <a:avLst/>
          </a:prstGeom>
        </p:spPr>
      </p:pic>
      <p:cxnSp>
        <p:nvCxnSpPr>
          <p:cNvPr id="11" name="Connettore 4 10"/>
          <p:cNvCxnSpPr>
            <a:stCxn id="5" idx="3"/>
            <a:endCxn id="4" idx="3"/>
          </p:cNvCxnSpPr>
          <p:nvPr/>
        </p:nvCxnSpPr>
        <p:spPr>
          <a:xfrm flipV="1">
            <a:off x="5162843" y="897765"/>
            <a:ext cx="534572" cy="1565034"/>
          </a:xfrm>
          <a:prstGeom prst="bentConnector3">
            <a:avLst>
              <a:gd name="adj1" fmla="val 14276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4 12"/>
          <p:cNvCxnSpPr>
            <a:stCxn id="7" idx="3"/>
          </p:cNvCxnSpPr>
          <p:nvPr/>
        </p:nvCxnSpPr>
        <p:spPr>
          <a:xfrm flipV="1">
            <a:off x="11591778" y="1359430"/>
            <a:ext cx="393896" cy="260091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295421" y="4311755"/>
            <a:ext cx="6203853"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it-IT" dirty="0"/>
              <a:t>La strage di via Palestro è stato un attentato terroristico compiuto da Cosa nostra a Milano la sera del 27 luglio 1993. L'esplosione di una autobomba in via Palestro, presso la Galleria d'arte moderna e il Padiglione di arte contemporanea provocò l'uccisione di cinque persone. Tale attentato viene inquadrato nella scia degli altri attentati del '92-'93 che provocarono la morte di 21 persone (tra cui i giudici Giovanni Falcone e Paolo Borsellino) e gravi danni al patrimonio artistico.</a:t>
            </a:r>
          </a:p>
        </p:txBody>
      </p:sp>
      <p:pic>
        <p:nvPicPr>
          <p:cNvPr id="17" name="Immagin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904" y="5010524"/>
            <a:ext cx="3419256" cy="1800225"/>
          </a:xfrm>
          <a:prstGeom prst="rect">
            <a:avLst/>
          </a:prstGeom>
        </p:spPr>
      </p:pic>
      <p:cxnSp>
        <p:nvCxnSpPr>
          <p:cNvPr id="19" name="Connettore 4 18"/>
          <p:cNvCxnSpPr>
            <a:stCxn id="14" idx="3"/>
            <a:endCxn id="17" idx="1"/>
          </p:cNvCxnSpPr>
          <p:nvPr/>
        </p:nvCxnSpPr>
        <p:spPr>
          <a:xfrm>
            <a:off x="6499274" y="5465917"/>
            <a:ext cx="505630" cy="4447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9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89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2743200" y="1280160"/>
            <a:ext cx="9067800"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it-IT" dirty="0"/>
              <a:t>Gli attentati alle chiese di Roma sono stati due attacchi terroristici organizzati dall'organizzazione mafiosa di cosa nostra avvenuti in sostanziale contemporaneità nei pressi della basilica di San Giovanni in Laterano e della chiesa di San Giorgio in Velabro.  </a:t>
            </a:r>
          </a:p>
          <a:p>
            <a:r>
              <a:rPr lang="it-IT" dirty="0"/>
              <a:t>Alle ore 00:03 un'autobomba esplose in piazza di San Giovanni in Laterano presso la Basilica di San Giovanni in Laterano e il Palazzo del Laterano mentre un altro attacco fu attuato cinque minuti dopo alle 00:08 nei pressi della chiesa di San Giorgio in Velabro, complessivamente si contarono ventidue feriti. Quaranta minuti prima nella stessa notte un'altra autobomba esplose in via Palestro a Milano alle 23:14 circa.</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360" y="4279803"/>
            <a:ext cx="4951828" cy="2332012"/>
          </a:xfrm>
          <a:prstGeom prst="rect">
            <a:avLst/>
          </a:prstGeom>
        </p:spPr>
      </p:pic>
      <p:cxnSp>
        <p:nvCxnSpPr>
          <p:cNvPr id="5" name="Connettore 4 4"/>
          <p:cNvCxnSpPr>
            <a:cxnSpLocks/>
            <a:stCxn id="2" idx="1"/>
            <a:endCxn id="3" idx="1"/>
          </p:cNvCxnSpPr>
          <p:nvPr/>
        </p:nvCxnSpPr>
        <p:spPr>
          <a:xfrm rot="10800000" flipH="1" flipV="1">
            <a:off x="2743200" y="2651759"/>
            <a:ext cx="1280160" cy="2794049"/>
          </a:xfrm>
          <a:prstGeom prst="bentConnector3">
            <a:avLst>
              <a:gd name="adj1" fmla="val -1785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4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8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t-IT" dirty="0"/>
              <a:t>Vittime della mafia</a:t>
            </a:r>
          </a:p>
        </p:txBody>
      </p:sp>
      <p:sp>
        <p:nvSpPr>
          <p:cNvPr id="3" name="Segnaposto contenuto 2"/>
          <p:cNvSpPr>
            <a:spLocks noGrp="1"/>
          </p:cNvSpPr>
          <p:nvPr>
            <p:ph idx="1"/>
          </p:nvPr>
        </p:nvSpPr>
        <p:spPr>
          <a:xfrm>
            <a:off x="725893" y="2398893"/>
            <a:ext cx="6687781" cy="3101983"/>
          </a:xfrm>
        </p:spPr>
        <p:style>
          <a:lnRef idx="2">
            <a:schemeClr val="dk1">
              <a:shade val="50000"/>
            </a:schemeClr>
          </a:lnRef>
          <a:fillRef idx="1">
            <a:schemeClr val="dk1"/>
          </a:fillRef>
          <a:effectRef idx="0">
            <a:schemeClr val="dk1"/>
          </a:effectRef>
          <a:fontRef idx="minor">
            <a:schemeClr val="lt1"/>
          </a:fontRef>
        </p:style>
        <p:txBody>
          <a:bodyPr/>
          <a:lstStyle/>
          <a:p>
            <a:pPr marL="0" indent="0">
              <a:buNone/>
            </a:pPr>
            <a:r>
              <a:rPr lang="it-IT" dirty="0"/>
              <a:t>500 sono riconducibili a Cosa Nostra</a:t>
            </a:r>
          </a:p>
          <a:p>
            <a:pPr marL="0" indent="0">
              <a:buNone/>
            </a:pPr>
            <a:r>
              <a:rPr lang="it-IT" dirty="0"/>
              <a:t>229 alla ‘ndrangheta</a:t>
            </a:r>
          </a:p>
          <a:p>
            <a:pPr marL="0" indent="0">
              <a:buNone/>
            </a:pPr>
            <a:r>
              <a:rPr lang="it-IT" dirty="0"/>
              <a:t>202 alla Camorra</a:t>
            </a:r>
          </a:p>
          <a:p>
            <a:pPr marL="0" indent="0">
              <a:buNone/>
            </a:pPr>
            <a:r>
              <a:rPr lang="it-IT" dirty="0"/>
              <a:t>58 alla Sacra Corona Unita e alle altre mafie pugliesi</a:t>
            </a:r>
          </a:p>
          <a:p>
            <a:pPr marL="0" indent="0">
              <a:buNone/>
            </a:pPr>
            <a:r>
              <a:rPr lang="it-IT" dirty="0"/>
              <a:t>14 alla </a:t>
            </a:r>
            <a:r>
              <a:rPr lang="it-IT" dirty="0" err="1"/>
              <a:t>Stidda</a:t>
            </a:r>
            <a:endParaRPr lang="it-IT" dirty="0"/>
          </a:p>
          <a:p>
            <a:pPr marL="0" indent="0">
              <a:buNone/>
            </a:pPr>
            <a:r>
              <a:rPr lang="it-IT" dirty="0"/>
              <a:t>2 alla Mafia del Brenta </a:t>
            </a:r>
          </a:p>
        </p:txBody>
      </p:sp>
      <p:pic>
        <p:nvPicPr>
          <p:cNvPr id="4" name="Immagine 3" descr="Quella storia della mafia già raccontata. I document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759" y="2398893"/>
            <a:ext cx="4121832" cy="3106866"/>
          </a:xfrm>
          <a:prstGeom prst="rect">
            <a:avLst/>
          </a:prstGeom>
        </p:spPr>
      </p:pic>
    </p:spTree>
    <p:extLst>
      <p:ext uri="{BB962C8B-B14F-4D97-AF65-F5344CB8AC3E}">
        <p14:creationId xmlns:p14="http://schemas.microsoft.com/office/powerpoint/2010/main" val="409946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8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69620" y="766721"/>
            <a:ext cx="4486656" cy="1141497"/>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it-IT" dirty="0"/>
              <a:t>Bambino dissolto nell’acido a soli 12 anni</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5711" y="365761"/>
            <a:ext cx="4417255" cy="6189784"/>
          </a:xfrm>
        </p:spPr>
      </p:pic>
      <p:sp>
        <p:nvSpPr>
          <p:cNvPr id="4" name="Segnaposto testo 3"/>
          <p:cNvSpPr>
            <a:spLocks noGrp="1"/>
          </p:cNvSpPr>
          <p:nvPr>
            <p:ph type="body" sz="half" idx="2"/>
          </p:nvPr>
        </p:nvSpPr>
        <p:spPr>
          <a:xfrm>
            <a:off x="769620" y="2180492"/>
            <a:ext cx="4460162" cy="3812344"/>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it-IT" sz="2100" dirty="0"/>
              <a:t>L'omicidio di Giuseppe Di Matteo venne commesso a San Giuseppe Jato, l'11 gennaio 1996, da esponenti mafiosi nel tentativo di impedire che il padre, Santino Di Matteo, collaboratore di giustizia ed ex-mafioso, collaborasse con gli investigatori. L'omicidio ebbe grande risalto sui mezzi di comunicazione italiani, anche perché il cadavere non venne mai ritrovato, in quanto venne disciolto in un fusto di acido nitrico</a:t>
            </a:r>
            <a:r>
              <a:rPr lang="it-IT" dirty="0"/>
              <a:t>.</a:t>
            </a:r>
          </a:p>
        </p:txBody>
      </p:sp>
    </p:spTree>
    <p:extLst>
      <p:ext uri="{BB962C8B-B14F-4D97-AF65-F5344CB8AC3E}">
        <p14:creationId xmlns:p14="http://schemas.microsoft.com/office/powerpoint/2010/main" val="153697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8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63185" y="444188"/>
            <a:ext cx="7729728" cy="1188720"/>
          </a:xfrm>
        </p:spPr>
        <p:style>
          <a:lnRef idx="1">
            <a:schemeClr val="accent2"/>
          </a:lnRef>
          <a:fillRef idx="2">
            <a:schemeClr val="accent2"/>
          </a:fillRef>
          <a:effectRef idx="1">
            <a:schemeClr val="accent2"/>
          </a:effectRef>
          <a:fontRef idx="minor">
            <a:schemeClr val="dk1"/>
          </a:fontRef>
        </p:style>
        <p:txBody>
          <a:bodyPr/>
          <a:lstStyle/>
          <a:p>
            <a:r>
              <a:rPr lang="it-IT" b="1" dirty="0"/>
              <a:t>Simonetta lamberti</a:t>
            </a:r>
          </a:p>
        </p:txBody>
      </p:sp>
      <p:sp>
        <p:nvSpPr>
          <p:cNvPr id="3" name="Segnaposto contenuto 2"/>
          <p:cNvSpPr>
            <a:spLocks noGrp="1"/>
          </p:cNvSpPr>
          <p:nvPr>
            <p:ph idx="1"/>
          </p:nvPr>
        </p:nvSpPr>
        <p:spPr>
          <a:xfrm>
            <a:off x="163185" y="2438400"/>
            <a:ext cx="7729728" cy="3398519"/>
          </a:xfrm>
        </p:spPr>
        <p:style>
          <a:lnRef idx="2">
            <a:schemeClr val="dk1">
              <a:shade val="50000"/>
            </a:schemeClr>
          </a:lnRef>
          <a:fillRef idx="1">
            <a:schemeClr val="dk1"/>
          </a:fillRef>
          <a:effectRef idx="0">
            <a:schemeClr val="dk1"/>
          </a:effectRef>
          <a:fontRef idx="minor">
            <a:schemeClr val="lt1"/>
          </a:fontRef>
        </p:style>
        <p:txBody>
          <a:bodyPr/>
          <a:lstStyle/>
          <a:p>
            <a:pPr marL="0" indent="0">
              <a:buNone/>
            </a:pPr>
            <a:r>
              <a:rPr lang="it-IT" dirty="0"/>
              <a:t>L’omicidio di Simonetta Lamberti è un fatto di cronaca nera avvenuto a Cava De Tirreni il 29 maggio 1982. La vittima, una bambina di 11 anni, figlia del Magistrato Alfonso Lamberti, fu uccisa nel corso di un attentato il cui obiettivo era suo padre, all’epoca procuratore di Sala Consilina. Il crimine viene ricordato come il primo di una serie che coinvolse vittime innocenti nelle lotte di criminalità negli anni ‘80.</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2818" y="2567354"/>
            <a:ext cx="3165231" cy="2461845"/>
          </a:xfrm>
          <a:prstGeom prst="rect">
            <a:avLst/>
          </a:prstGeom>
        </p:spPr>
      </p:pic>
    </p:spTree>
    <p:extLst>
      <p:ext uri="{BB962C8B-B14F-4D97-AF65-F5344CB8AC3E}">
        <p14:creationId xmlns:p14="http://schemas.microsoft.com/office/powerpoint/2010/main" val="188507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cco">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E17AD15-0DEB-4851-82A2-261C041346DD}">
  <ds:schemaRefs>
    <ds:schemaRef ds:uri="http://schemas.microsoft.com/sharepoint/v3/contenttype/forms"/>
  </ds:schemaRefs>
</ds:datastoreItem>
</file>

<file path=customXml/itemProps2.xml><?xml version="1.0" encoding="utf-8"?>
<ds:datastoreItem xmlns:ds="http://schemas.openxmlformats.org/officeDocument/2006/customXml" ds:itemID="{22736BCB-6CE4-414B-B2BE-1DA087E52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0ED59B-F67D-4B99-A0A7-E5237FF5810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Design finanziario</Template>
  <TotalTime>0</TotalTime>
  <Words>1026</Words>
  <Application>Microsoft Office PowerPoint</Application>
  <PresentationFormat>Widescreen</PresentationFormat>
  <Paragraphs>36</Paragraphs>
  <Slides>12</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Calibri</vt:lpstr>
      <vt:lpstr>Gill Sans MT</vt:lpstr>
      <vt:lpstr>Pacco</vt:lpstr>
      <vt:lpstr>Il liceo regina margherita visita la mostra fotografica: «30 anni della dia» 9 marzo 2022</vt:lpstr>
      <vt:lpstr>1991-2021 30 anni di operatività della dia</vt:lpstr>
      <vt:lpstr>I successi delle operazioni della dia «contrasto ALLE mafie»</vt:lpstr>
      <vt:lpstr>Le stragi</vt:lpstr>
      <vt:lpstr>Presentazione standard di PowerPoint</vt:lpstr>
      <vt:lpstr>Presentazione standard di PowerPoint</vt:lpstr>
      <vt:lpstr>Vittime della mafia</vt:lpstr>
      <vt:lpstr>Bambino dissolto nell’acido a soli 12 anni</vt:lpstr>
      <vt:lpstr>Simonetta lamberti</vt:lpstr>
      <vt:lpstr>Giancarlo siani</vt:lpstr>
      <vt:lpstr>Silvia ruotolo</vt:lpstr>
      <vt:lpstr>21 Marzo: Commemorazione delle vittime innocenti di mafia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2022-03-14T15:02:26Z</dcterms:created>
  <dcterms:modified xsi:type="dcterms:W3CDTF">2022-03-20T22:58:04Z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